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56" r:id="rId3"/>
    <p:sldId id="271" r:id="rId4"/>
    <p:sldId id="273" r:id="rId5"/>
    <p:sldId id="272" r:id="rId6"/>
    <p:sldId id="261" r:id="rId7"/>
    <p:sldId id="274" r:id="rId8"/>
    <p:sldId id="262" r:id="rId9"/>
    <p:sldId id="263" r:id="rId10"/>
    <p:sldId id="264" r:id="rId11"/>
    <p:sldId id="275" r:id="rId12"/>
    <p:sldId id="265" r:id="rId13"/>
    <p:sldId id="266" r:id="rId14"/>
    <p:sldId id="276" r:id="rId15"/>
    <p:sldId id="267" r:id="rId16"/>
    <p:sldId id="268" r:id="rId17"/>
    <p:sldId id="277" r:id="rId18"/>
    <p:sldId id="26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>
        <p:scale>
          <a:sx n="50" d="100"/>
          <a:sy n="50" d="100"/>
        </p:scale>
        <p:origin x="710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0511-7049-4717-8CE7-1745BF7A7D0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B5FC-6917-4376-B16A-F025D936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72628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0511-7049-4717-8CE7-1745BF7A7D0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B5FC-6917-4376-B16A-F025D936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9377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0511-7049-4717-8CE7-1745BF7A7D0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B5FC-6917-4376-B16A-F025D936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34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0511-7049-4717-8CE7-1745BF7A7D0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B5FC-6917-4376-B16A-F025D936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94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0511-7049-4717-8CE7-1745BF7A7D0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B5FC-6917-4376-B16A-F025D936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756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0511-7049-4717-8CE7-1745BF7A7D0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B5FC-6917-4376-B16A-F025D936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99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0511-7049-4717-8CE7-1745BF7A7D0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B5FC-6917-4376-B16A-F025D936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659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0511-7049-4717-8CE7-1745BF7A7D0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B5FC-6917-4376-B16A-F025D936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8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0511-7049-4717-8CE7-1745BF7A7D0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B5FC-6917-4376-B16A-F025D936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993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0511-7049-4717-8CE7-1745BF7A7D0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B5FC-6917-4376-B16A-F025D936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87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180511-7049-4717-8CE7-1745BF7A7D0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16B5FC-6917-4376-B16A-F025D936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57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80511-7049-4717-8CE7-1745BF7A7D08}" type="datetimeFigureOut">
              <a:rPr lang="en-US" smtClean="0"/>
              <a:t>4/1/2020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16B5FC-6917-4376-B16A-F025D936C2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200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35585" y="1013786"/>
            <a:ext cx="70728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Section 3.9  </a:t>
            </a:r>
            <a:b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</a:b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Related Rates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5872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90D13CA-3D8B-47EB-AD07-17C1EF215B36}"/>
              </a:ext>
            </a:extLst>
          </p:cNvPr>
          <p:cNvGrpSpPr/>
          <p:nvPr/>
        </p:nvGrpSpPr>
        <p:grpSpPr>
          <a:xfrm>
            <a:off x="781296" y="490598"/>
            <a:ext cx="7161724" cy="6905625"/>
            <a:chOff x="811776" y="688718"/>
            <a:chExt cx="7161724" cy="690562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7897FC5-13C8-4913-874C-2F7068026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776" y="688718"/>
              <a:ext cx="7048500" cy="79057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EDD5CA-00F6-4BF3-B3C9-2F880FF3C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2775" y="1479293"/>
              <a:ext cx="2838450" cy="24384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6B07D5-2C2B-4C68-B167-13247D76E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525" y="3917693"/>
              <a:ext cx="7038975" cy="3676650"/>
            </a:xfrm>
            <a:prstGeom prst="rect">
              <a:avLst/>
            </a:prstGeom>
          </p:spPr>
        </p:pic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9A5BDDFB-CD8A-4591-BC31-57CD6957997C}"/>
              </a:ext>
            </a:extLst>
          </p:cNvPr>
          <p:cNvSpPr/>
          <p:nvPr/>
        </p:nvSpPr>
        <p:spPr>
          <a:xfrm>
            <a:off x="594360" y="3719573"/>
            <a:ext cx="7924800" cy="403758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2408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790D13CA-3D8B-47EB-AD07-17C1EF215B36}"/>
              </a:ext>
            </a:extLst>
          </p:cNvPr>
          <p:cNvGrpSpPr/>
          <p:nvPr/>
        </p:nvGrpSpPr>
        <p:grpSpPr>
          <a:xfrm>
            <a:off x="781296" y="490598"/>
            <a:ext cx="7161724" cy="6905625"/>
            <a:chOff x="811776" y="688718"/>
            <a:chExt cx="7161724" cy="690562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A7897FC5-13C8-4913-874C-2F70680263C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11776" y="688718"/>
              <a:ext cx="7048500" cy="79057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BEDD5CA-00F6-4BF3-B3C9-2F880FF3CC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2775" y="1479293"/>
              <a:ext cx="2838450" cy="2438400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76B07D5-2C2B-4C68-B167-13247D76E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4525" y="3917693"/>
              <a:ext cx="7038975" cy="36766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1007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 L 2.77778E-7 -0.1437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F7B930B-F805-4F2F-80C4-703D05EB3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512" y="818842"/>
            <a:ext cx="7038975" cy="3981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62008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291DD4-2011-4ACD-987F-6DA2C0AB3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26" y="524797"/>
            <a:ext cx="6677025" cy="99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41BAA-1BC5-4CC4-821D-A61D7EB36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391" y="1515397"/>
            <a:ext cx="2762250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0966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291DD4-2011-4ACD-987F-6DA2C0AB34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526" y="524797"/>
            <a:ext cx="6677025" cy="990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D41BAA-1BC5-4CC4-821D-A61D7EB36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391" y="1515397"/>
            <a:ext cx="2762250" cy="20478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5D0FF0-3A05-44D1-9407-045BEF49BF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9526" y="3891116"/>
            <a:ext cx="7019925" cy="188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030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CD5423-8F6D-4E7F-A004-4FC1C9E19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887" y="696555"/>
            <a:ext cx="7134225" cy="4019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226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3B186E-3E84-452F-BF79-ADB543E6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05" y="658147"/>
            <a:ext cx="6943725" cy="1028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99D31F-B818-4C0B-8717-D1244BF7D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840" y="1608183"/>
            <a:ext cx="2727960" cy="2421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896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73B186E-3E84-452F-BF79-ADB543E65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05" y="658147"/>
            <a:ext cx="6943725" cy="10287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299D31F-B818-4C0B-8717-D1244BF7DD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516011"/>
            <a:ext cx="3048000" cy="27051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9211006-E26B-450D-8D59-F8C92DCE18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5850" y="4379964"/>
            <a:ext cx="6972300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4632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96137D9-6162-43F4-A8F1-A55F3BD706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448" y="739877"/>
            <a:ext cx="5610225" cy="2667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33839A6-8C4D-4A2C-B6B2-4A2414FB84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6448" y="3625953"/>
            <a:ext cx="710565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3294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091672-6812-4CEF-99D3-2EF78AC61BE3}"/>
              </a:ext>
            </a:extLst>
          </p:cNvPr>
          <p:cNvSpPr txBox="1"/>
          <p:nvPr/>
        </p:nvSpPr>
        <p:spPr>
          <a:xfrm>
            <a:off x="3339130" y="1981200"/>
            <a:ext cx="24657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 – The End –</a:t>
            </a:r>
          </a:p>
        </p:txBody>
      </p:sp>
    </p:spTree>
    <p:extLst>
      <p:ext uri="{BB962C8B-B14F-4D97-AF65-F5344CB8AC3E}">
        <p14:creationId xmlns:p14="http://schemas.microsoft.com/office/powerpoint/2010/main" val="30014762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5FF81E4-C1E1-4CC6-B7F1-7A00179AA550}"/>
              </a:ext>
            </a:extLst>
          </p:cNvPr>
          <p:cNvGrpSpPr/>
          <p:nvPr/>
        </p:nvGrpSpPr>
        <p:grpSpPr>
          <a:xfrm>
            <a:off x="660451" y="534168"/>
            <a:ext cx="8029575" cy="4812288"/>
            <a:chOff x="660451" y="534168"/>
            <a:chExt cx="8029575" cy="481228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8AEA055-7217-40A6-9733-D822E98BD9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60451" y="534168"/>
              <a:ext cx="8029575" cy="657225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25AF65D-19AC-4F28-9BE9-CE49745C6B4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1087" y="1491761"/>
              <a:ext cx="6981825" cy="990600"/>
            </a:xfrm>
            <a:prstGeom prst="rect">
              <a:avLst/>
            </a:prstGeom>
          </p:spPr>
        </p:pic>
        <p:pic>
          <p:nvPicPr>
            <p:cNvPr id="1026" name="Picture 2" descr="The Spherical Balloon">
              <a:extLst>
                <a:ext uri="{FF2B5EF4-FFF2-40B4-BE49-F238E27FC236}">
                  <a16:creationId xmlns:a16="http://schemas.microsoft.com/office/drawing/2014/main" id="{39F2E728-437B-4AC0-A80C-7400FD7AD12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3470031"/>
              <a:ext cx="2847975" cy="1876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30A4BAD-398B-46C8-87A4-D81E62401D3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81085" y="2643002"/>
              <a:ext cx="6981825" cy="7979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1348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pherical Balloon">
            <a:extLst>
              <a:ext uri="{FF2B5EF4-FFF2-40B4-BE49-F238E27FC236}">
                <a16:creationId xmlns:a16="http://schemas.microsoft.com/office/drawing/2014/main" id="{39F2E728-437B-4AC0-A80C-7400FD7AD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24" y="973016"/>
            <a:ext cx="28479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0A4BAD-398B-46C8-87A4-D81E62401D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0409" y="145987"/>
            <a:ext cx="6981825" cy="797922"/>
          </a:xfrm>
          <a:prstGeom prst="rect">
            <a:avLst/>
          </a:prstGeom>
        </p:spPr>
      </p:pic>
      <p:pic>
        <p:nvPicPr>
          <p:cNvPr id="6" name="Inflating weather balloon indoors 2">
            <a:hlinkClick r:id="" action="ppaction://media"/>
            <a:extLst>
              <a:ext uri="{FF2B5EF4-FFF2-40B4-BE49-F238E27FC236}">
                <a16:creationId xmlns:a16="http://schemas.microsoft.com/office/drawing/2014/main" id="{A73934B1-BF16-4345-996B-93C51F3593C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583836" y="3209237"/>
            <a:ext cx="6231718" cy="3502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0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8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Spherical Balloon">
            <a:extLst>
              <a:ext uri="{FF2B5EF4-FFF2-40B4-BE49-F238E27FC236}">
                <a16:creationId xmlns:a16="http://schemas.microsoft.com/office/drawing/2014/main" id="{39F2E728-437B-4AC0-A80C-7400FD7AD1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24" y="973016"/>
            <a:ext cx="28479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0A4BAD-398B-46C8-87A4-D81E62401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409" y="145987"/>
            <a:ext cx="6981825" cy="797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241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F3FF71-4BBA-4E79-B19A-30A0E5D915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70" y="720482"/>
            <a:ext cx="6977060" cy="255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6330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D7D768E-165E-496F-901C-E9150FD24C2F}"/>
              </a:ext>
            </a:extLst>
          </p:cNvPr>
          <p:cNvGrpSpPr/>
          <p:nvPr/>
        </p:nvGrpSpPr>
        <p:grpSpPr>
          <a:xfrm>
            <a:off x="980768" y="604223"/>
            <a:ext cx="6953250" cy="6991350"/>
            <a:chOff x="980768" y="604223"/>
            <a:chExt cx="6953250" cy="699135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0313CE0-92C7-4203-B2B2-91F11C1FD7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0768" y="604223"/>
              <a:ext cx="6858000" cy="225742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54BD699-7F5A-4042-BEF8-CC8FE4B8C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0768" y="2861648"/>
              <a:ext cx="6953250" cy="473392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2710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3.33333E-6 L 0 -0.15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C6AA2C-37EB-46E3-8CAC-314AF5079913}"/>
              </a:ext>
            </a:extLst>
          </p:cNvPr>
          <p:cNvGrpSpPr/>
          <p:nvPr/>
        </p:nvGrpSpPr>
        <p:grpSpPr>
          <a:xfrm>
            <a:off x="818442" y="384840"/>
            <a:ext cx="6943725" cy="3930446"/>
            <a:chOff x="864162" y="689640"/>
            <a:chExt cx="6943725" cy="393044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5C0922F2-7830-4D71-8655-30AB934B1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4162" y="689640"/>
              <a:ext cx="6943725" cy="847725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0EB704B-3296-465F-9D4D-A45DD1CA8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49054" y="1724486"/>
              <a:ext cx="2571750" cy="25241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870DFF7-7819-4EAE-B35E-C360FE3D6B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336024" y="1724486"/>
              <a:ext cx="2781300" cy="28956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614589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0922F2-7830-4D71-8655-30AB934B1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162" y="689640"/>
            <a:ext cx="6943725" cy="847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0EB704B-3296-465F-9D4D-A45DD1CA80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9054" y="1724486"/>
            <a:ext cx="2571750" cy="25241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870DFF7-7819-4EAE-B35E-C360FE3D6B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6024" y="1724486"/>
            <a:ext cx="2781300" cy="2895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299EB7-0CC7-462C-B985-9830479FCA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388" y="4807207"/>
            <a:ext cx="69532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762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C43FC78-0A32-4C2D-B20E-7FDC2B837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562" y="714835"/>
            <a:ext cx="70008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485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10</Words>
  <Application>Microsoft Office PowerPoint</Application>
  <PresentationFormat>On-screen Show (4:3)</PresentationFormat>
  <Paragraphs>2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19</cp:revision>
  <dcterms:created xsi:type="dcterms:W3CDTF">2019-07-24T20:36:48Z</dcterms:created>
  <dcterms:modified xsi:type="dcterms:W3CDTF">2020-04-01T18:00:32Z</dcterms:modified>
</cp:coreProperties>
</file>